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45600" cy="164592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184" userDrawn="1">
          <p15:clr>
            <a:srgbClr val="A4A3A4"/>
          </p15:clr>
        </p15:guide>
        <p15:guide id="2" pos="691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showGuides="1">
      <p:cViewPr>
        <p:scale>
          <a:sx n="33" d="100"/>
          <a:sy n="33" d="100"/>
        </p:scale>
        <p:origin x="1704" y="288"/>
      </p:cViewPr>
      <p:guideLst>
        <p:guide orient="horz" pos="5184"/>
        <p:guide pos="691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920" y="2693671"/>
            <a:ext cx="18653760" cy="5730240"/>
          </a:xfrm>
        </p:spPr>
        <p:txBody>
          <a:bodyPr anchor="b"/>
          <a:lstStyle>
            <a:lvl1pPr algn="ctr">
              <a:defRPr sz="14400"/>
            </a:lvl1pPr>
          </a:lstStyle>
          <a:p>
            <a:r>
              <a:rPr lang="en-US" smtClean="0"/>
              <a:t>Click to edit Master title style</a:t>
            </a:r>
            <a:endParaRPr lang="en-US" dirty="0"/>
          </a:p>
        </p:txBody>
      </p:sp>
      <p:sp>
        <p:nvSpPr>
          <p:cNvPr id="3" name="Subtitle 2"/>
          <p:cNvSpPr>
            <a:spLocks noGrp="1"/>
          </p:cNvSpPr>
          <p:nvPr>
            <p:ph type="subTitle" idx="1"/>
          </p:nvPr>
        </p:nvSpPr>
        <p:spPr>
          <a:xfrm>
            <a:off x="2743200" y="8644891"/>
            <a:ext cx="16459200" cy="3973829"/>
          </a:xfrm>
        </p:spPr>
        <p:txBody>
          <a:bodyPr/>
          <a:lstStyle>
            <a:lvl1pPr marL="0" indent="0" algn="ctr">
              <a:buNone/>
              <a:defRPr sz="5760"/>
            </a:lvl1pPr>
            <a:lvl2pPr marL="1097280" indent="0" algn="ctr">
              <a:buNone/>
              <a:defRPr sz="4800"/>
            </a:lvl2pPr>
            <a:lvl3pPr marL="2194560" indent="0" algn="ctr">
              <a:buNone/>
              <a:defRPr sz="4320"/>
            </a:lvl3pPr>
            <a:lvl4pPr marL="3291840" indent="0" algn="ctr">
              <a:buNone/>
              <a:defRPr sz="3840"/>
            </a:lvl4pPr>
            <a:lvl5pPr marL="4389120" indent="0" algn="ctr">
              <a:buNone/>
              <a:defRPr sz="3840"/>
            </a:lvl5pPr>
            <a:lvl6pPr marL="5486400" indent="0" algn="ctr">
              <a:buNone/>
              <a:defRPr sz="3840"/>
            </a:lvl6pPr>
            <a:lvl7pPr marL="6583680" indent="0" algn="ctr">
              <a:buNone/>
              <a:defRPr sz="3840"/>
            </a:lvl7pPr>
            <a:lvl8pPr marL="7680960" indent="0" algn="ctr">
              <a:buNone/>
              <a:defRPr sz="3840"/>
            </a:lvl8pPr>
            <a:lvl9pPr marL="8778240" indent="0" algn="ctr">
              <a:buNone/>
              <a:defRPr sz="384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9C2E711-2AAE-41B5-9E26-BC7B2D92BA5D}" type="datetimeFigureOut">
              <a:rPr lang="en-US" smtClean="0"/>
              <a:t>6/21/2018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58E1-65AF-4A31-94A3-47AA289EB4D8}" type="slidenum">
              <a:rPr lang="en-US" smtClean="0"/>
              <a:t>‹#›</a:t>
            </a:fld>
            <a:endParaRPr lang="en-US"/>
          </a:p>
        </p:txBody>
      </p:sp>
    </p:spTree>
    <p:extLst>
      <p:ext uri="{BB962C8B-B14F-4D97-AF65-F5344CB8AC3E}">
        <p14:creationId xmlns:p14="http://schemas.microsoft.com/office/powerpoint/2010/main" val="2904658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2E711-2AAE-41B5-9E26-BC7B2D92BA5D}" type="datetimeFigureOut">
              <a:rPr lang="en-US" smtClean="0"/>
              <a:t>6/21/2018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58E1-65AF-4A31-94A3-47AA289EB4D8}" type="slidenum">
              <a:rPr lang="en-US" smtClean="0"/>
              <a:t>‹#›</a:t>
            </a:fld>
            <a:endParaRPr lang="en-US"/>
          </a:p>
        </p:txBody>
      </p:sp>
    </p:spTree>
    <p:extLst>
      <p:ext uri="{BB962C8B-B14F-4D97-AF65-F5344CB8AC3E}">
        <p14:creationId xmlns:p14="http://schemas.microsoft.com/office/powerpoint/2010/main" val="403467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04821" y="876300"/>
            <a:ext cx="4732020" cy="1394841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508761" y="876300"/>
            <a:ext cx="13921740" cy="1394841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2E711-2AAE-41B5-9E26-BC7B2D92BA5D}" type="datetimeFigureOut">
              <a:rPr lang="en-US" smtClean="0"/>
              <a:t>6/21/2018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58E1-65AF-4A31-94A3-47AA289EB4D8}" type="slidenum">
              <a:rPr lang="en-US" smtClean="0"/>
              <a:t>‹#›</a:t>
            </a:fld>
            <a:endParaRPr lang="en-US"/>
          </a:p>
        </p:txBody>
      </p:sp>
    </p:spTree>
    <p:extLst>
      <p:ext uri="{BB962C8B-B14F-4D97-AF65-F5344CB8AC3E}">
        <p14:creationId xmlns:p14="http://schemas.microsoft.com/office/powerpoint/2010/main" val="778085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2E711-2AAE-41B5-9E26-BC7B2D92BA5D}" type="datetimeFigureOut">
              <a:rPr lang="en-US" smtClean="0"/>
              <a:t>6/21/2018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58E1-65AF-4A31-94A3-47AA289EB4D8}" type="slidenum">
              <a:rPr lang="en-US" smtClean="0"/>
              <a:t>‹#›</a:t>
            </a:fld>
            <a:endParaRPr lang="en-US"/>
          </a:p>
        </p:txBody>
      </p:sp>
    </p:spTree>
    <p:extLst>
      <p:ext uri="{BB962C8B-B14F-4D97-AF65-F5344CB8AC3E}">
        <p14:creationId xmlns:p14="http://schemas.microsoft.com/office/powerpoint/2010/main" val="1739746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97331" y="4103375"/>
            <a:ext cx="18928080" cy="6846569"/>
          </a:xfrm>
        </p:spPr>
        <p:txBody>
          <a:bodyPr anchor="b"/>
          <a:lstStyle>
            <a:lvl1pPr>
              <a:defRPr sz="14400"/>
            </a:lvl1pPr>
          </a:lstStyle>
          <a:p>
            <a:r>
              <a:rPr lang="en-US" smtClean="0"/>
              <a:t>Click to edit Master title style</a:t>
            </a:r>
            <a:endParaRPr lang="en-US" dirty="0"/>
          </a:p>
        </p:txBody>
      </p:sp>
      <p:sp>
        <p:nvSpPr>
          <p:cNvPr id="3" name="Text Placeholder 2"/>
          <p:cNvSpPr>
            <a:spLocks noGrp="1"/>
          </p:cNvSpPr>
          <p:nvPr>
            <p:ph type="body" idx="1"/>
          </p:nvPr>
        </p:nvSpPr>
        <p:spPr>
          <a:xfrm>
            <a:off x="1497331" y="11014715"/>
            <a:ext cx="18928080" cy="3600449"/>
          </a:xfrm>
        </p:spPr>
        <p:txBody>
          <a:bodyPr/>
          <a:lstStyle>
            <a:lvl1pPr marL="0" indent="0">
              <a:buNone/>
              <a:defRPr sz="5760">
                <a:solidFill>
                  <a:schemeClr val="tx1"/>
                </a:solidFill>
              </a:defRPr>
            </a:lvl1pPr>
            <a:lvl2pPr marL="1097280" indent="0">
              <a:buNone/>
              <a:defRPr sz="4800">
                <a:solidFill>
                  <a:schemeClr val="tx1">
                    <a:tint val="75000"/>
                  </a:schemeClr>
                </a:solidFill>
              </a:defRPr>
            </a:lvl2pPr>
            <a:lvl3pPr marL="2194560" indent="0">
              <a:buNone/>
              <a:defRPr sz="4320">
                <a:solidFill>
                  <a:schemeClr val="tx1">
                    <a:tint val="75000"/>
                  </a:schemeClr>
                </a:solidFill>
              </a:defRPr>
            </a:lvl3pPr>
            <a:lvl4pPr marL="3291840" indent="0">
              <a:buNone/>
              <a:defRPr sz="3840">
                <a:solidFill>
                  <a:schemeClr val="tx1">
                    <a:tint val="75000"/>
                  </a:schemeClr>
                </a:solidFill>
              </a:defRPr>
            </a:lvl4pPr>
            <a:lvl5pPr marL="4389120" indent="0">
              <a:buNone/>
              <a:defRPr sz="3840">
                <a:solidFill>
                  <a:schemeClr val="tx1">
                    <a:tint val="75000"/>
                  </a:schemeClr>
                </a:solidFill>
              </a:defRPr>
            </a:lvl5pPr>
            <a:lvl6pPr marL="5486400" indent="0">
              <a:buNone/>
              <a:defRPr sz="3840">
                <a:solidFill>
                  <a:schemeClr val="tx1">
                    <a:tint val="75000"/>
                  </a:schemeClr>
                </a:solidFill>
              </a:defRPr>
            </a:lvl6pPr>
            <a:lvl7pPr marL="6583680" indent="0">
              <a:buNone/>
              <a:defRPr sz="3840">
                <a:solidFill>
                  <a:schemeClr val="tx1">
                    <a:tint val="75000"/>
                  </a:schemeClr>
                </a:solidFill>
              </a:defRPr>
            </a:lvl7pPr>
            <a:lvl8pPr marL="7680960" indent="0">
              <a:buNone/>
              <a:defRPr sz="3840">
                <a:solidFill>
                  <a:schemeClr val="tx1">
                    <a:tint val="75000"/>
                  </a:schemeClr>
                </a:solidFill>
              </a:defRPr>
            </a:lvl8pPr>
            <a:lvl9pPr marL="8778240" indent="0">
              <a:buNone/>
              <a:defRPr sz="384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9C2E711-2AAE-41B5-9E26-BC7B2D92BA5D}" type="datetimeFigureOut">
              <a:rPr lang="en-US" smtClean="0"/>
              <a:t>6/21/2018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58E1-65AF-4A31-94A3-47AA289EB4D8}" type="slidenum">
              <a:rPr lang="en-US" smtClean="0"/>
              <a:t>‹#›</a:t>
            </a:fld>
            <a:endParaRPr lang="en-US"/>
          </a:p>
        </p:txBody>
      </p:sp>
    </p:spTree>
    <p:extLst>
      <p:ext uri="{BB962C8B-B14F-4D97-AF65-F5344CB8AC3E}">
        <p14:creationId xmlns:p14="http://schemas.microsoft.com/office/powerpoint/2010/main" val="1341269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08760" y="4381500"/>
            <a:ext cx="9326880" cy="104432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1109960" y="4381500"/>
            <a:ext cx="9326880" cy="104432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C2E711-2AAE-41B5-9E26-BC7B2D92BA5D}" type="datetimeFigureOut">
              <a:rPr lang="en-US" smtClean="0"/>
              <a:t>6/21/2018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A58E1-65AF-4A31-94A3-47AA289EB4D8}" type="slidenum">
              <a:rPr lang="en-US" smtClean="0"/>
              <a:t>‹#›</a:t>
            </a:fld>
            <a:endParaRPr lang="en-US"/>
          </a:p>
        </p:txBody>
      </p:sp>
    </p:spTree>
    <p:extLst>
      <p:ext uri="{BB962C8B-B14F-4D97-AF65-F5344CB8AC3E}">
        <p14:creationId xmlns:p14="http://schemas.microsoft.com/office/powerpoint/2010/main" val="4236546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1618" y="876304"/>
            <a:ext cx="18928080" cy="318135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511621" y="4034791"/>
            <a:ext cx="9284016" cy="1977389"/>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smtClean="0"/>
              <a:t>Edit Master text styles</a:t>
            </a:r>
          </a:p>
        </p:txBody>
      </p:sp>
      <p:sp>
        <p:nvSpPr>
          <p:cNvPr id="4" name="Content Placeholder 3"/>
          <p:cNvSpPr>
            <a:spLocks noGrp="1"/>
          </p:cNvSpPr>
          <p:nvPr>
            <p:ph sz="half" idx="2"/>
          </p:nvPr>
        </p:nvSpPr>
        <p:spPr>
          <a:xfrm>
            <a:off x="1511621" y="6012180"/>
            <a:ext cx="9284016" cy="88430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1109961" y="4034791"/>
            <a:ext cx="9329738" cy="1977389"/>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smtClean="0"/>
              <a:t>Edit Master text styles</a:t>
            </a:r>
          </a:p>
        </p:txBody>
      </p:sp>
      <p:sp>
        <p:nvSpPr>
          <p:cNvPr id="6" name="Content Placeholder 5"/>
          <p:cNvSpPr>
            <a:spLocks noGrp="1"/>
          </p:cNvSpPr>
          <p:nvPr>
            <p:ph sz="quarter" idx="4"/>
          </p:nvPr>
        </p:nvSpPr>
        <p:spPr>
          <a:xfrm>
            <a:off x="11109961" y="6012180"/>
            <a:ext cx="9329738" cy="88430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9C2E711-2AAE-41B5-9E26-BC7B2D92BA5D}" type="datetimeFigureOut">
              <a:rPr lang="en-US" smtClean="0"/>
              <a:t>6/21/2018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3A58E1-65AF-4A31-94A3-47AA289EB4D8}" type="slidenum">
              <a:rPr lang="en-US" smtClean="0"/>
              <a:t>‹#›</a:t>
            </a:fld>
            <a:endParaRPr lang="en-US"/>
          </a:p>
        </p:txBody>
      </p:sp>
    </p:spTree>
    <p:extLst>
      <p:ext uri="{BB962C8B-B14F-4D97-AF65-F5344CB8AC3E}">
        <p14:creationId xmlns:p14="http://schemas.microsoft.com/office/powerpoint/2010/main" val="2065318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9C2E711-2AAE-41B5-9E26-BC7B2D92BA5D}" type="datetimeFigureOut">
              <a:rPr lang="en-US" smtClean="0"/>
              <a:t>6/21/2018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3A58E1-65AF-4A31-94A3-47AA289EB4D8}" type="slidenum">
              <a:rPr lang="en-US" smtClean="0"/>
              <a:t>‹#›</a:t>
            </a:fld>
            <a:endParaRPr lang="en-US"/>
          </a:p>
        </p:txBody>
      </p:sp>
    </p:spTree>
    <p:extLst>
      <p:ext uri="{BB962C8B-B14F-4D97-AF65-F5344CB8AC3E}">
        <p14:creationId xmlns:p14="http://schemas.microsoft.com/office/powerpoint/2010/main" val="2447929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C2E711-2AAE-41B5-9E26-BC7B2D92BA5D}" type="datetimeFigureOut">
              <a:rPr lang="en-US" smtClean="0"/>
              <a:t>6/21/2018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3A58E1-65AF-4A31-94A3-47AA289EB4D8}" type="slidenum">
              <a:rPr lang="en-US" smtClean="0"/>
              <a:t>‹#›</a:t>
            </a:fld>
            <a:endParaRPr lang="en-US"/>
          </a:p>
        </p:txBody>
      </p:sp>
    </p:spTree>
    <p:extLst>
      <p:ext uri="{BB962C8B-B14F-4D97-AF65-F5344CB8AC3E}">
        <p14:creationId xmlns:p14="http://schemas.microsoft.com/office/powerpoint/2010/main" val="121945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1097280"/>
            <a:ext cx="7078027" cy="3840480"/>
          </a:xfrm>
        </p:spPr>
        <p:txBody>
          <a:bodyPr anchor="b"/>
          <a:lstStyle>
            <a:lvl1pPr>
              <a:defRPr sz="7680"/>
            </a:lvl1pPr>
          </a:lstStyle>
          <a:p>
            <a:r>
              <a:rPr lang="en-US" smtClean="0"/>
              <a:t>Click to edit Master title style</a:t>
            </a:r>
            <a:endParaRPr lang="en-US" dirty="0"/>
          </a:p>
        </p:txBody>
      </p:sp>
      <p:sp>
        <p:nvSpPr>
          <p:cNvPr id="3" name="Content Placeholder 2"/>
          <p:cNvSpPr>
            <a:spLocks noGrp="1"/>
          </p:cNvSpPr>
          <p:nvPr>
            <p:ph idx="1"/>
          </p:nvPr>
        </p:nvSpPr>
        <p:spPr>
          <a:xfrm>
            <a:off x="9329738" y="2369824"/>
            <a:ext cx="11109960" cy="11696700"/>
          </a:xfrm>
        </p:spPr>
        <p:txBody>
          <a:bodyPr/>
          <a:lstStyle>
            <a:lvl1pPr>
              <a:defRPr sz="7680"/>
            </a:lvl1pPr>
            <a:lvl2pPr>
              <a:defRPr sz="6720"/>
            </a:lvl2pPr>
            <a:lvl3pPr>
              <a:defRPr sz="5760"/>
            </a:lvl3pPr>
            <a:lvl4pPr>
              <a:defRPr sz="4800"/>
            </a:lvl4pPr>
            <a:lvl5pPr>
              <a:defRPr sz="4800"/>
            </a:lvl5pPr>
            <a:lvl6pPr>
              <a:defRPr sz="4800"/>
            </a:lvl6pPr>
            <a:lvl7pPr>
              <a:defRPr sz="4800"/>
            </a:lvl7pPr>
            <a:lvl8pPr>
              <a:defRPr sz="4800"/>
            </a:lvl8pPr>
            <a:lvl9pPr>
              <a:defRPr sz="4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511619" y="4937760"/>
            <a:ext cx="7078027" cy="9147811"/>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smtClean="0"/>
              <a:t>Edit Master text styles</a:t>
            </a:r>
          </a:p>
        </p:txBody>
      </p:sp>
      <p:sp>
        <p:nvSpPr>
          <p:cNvPr id="5" name="Date Placeholder 4"/>
          <p:cNvSpPr>
            <a:spLocks noGrp="1"/>
          </p:cNvSpPr>
          <p:nvPr>
            <p:ph type="dt" sz="half" idx="10"/>
          </p:nvPr>
        </p:nvSpPr>
        <p:spPr/>
        <p:txBody>
          <a:bodyPr/>
          <a:lstStyle/>
          <a:p>
            <a:fld id="{19C2E711-2AAE-41B5-9E26-BC7B2D92BA5D}" type="datetimeFigureOut">
              <a:rPr lang="en-US" smtClean="0"/>
              <a:t>6/21/2018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A58E1-65AF-4A31-94A3-47AA289EB4D8}" type="slidenum">
              <a:rPr lang="en-US" smtClean="0"/>
              <a:t>‹#›</a:t>
            </a:fld>
            <a:endParaRPr lang="en-US"/>
          </a:p>
        </p:txBody>
      </p:sp>
    </p:spTree>
    <p:extLst>
      <p:ext uri="{BB962C8B-B14F-4D97-AF65-F5344CB8AC3E}">
        <p14:creationId xmlns:p14="http://schemas.microsoft.com/office/powerpoint/2010/main" val="580839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1097280"/>
            <a:ext cx="7078027" cy="3840480"/>
          </a:xfrm>
        </p:spPr>
        <p:txBody>
          <a:bodyPr anchor="b"/>
          <a:lstStyle>
            <a:lvl1pPr>
              <a:defRPr sz="768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329738" y="2369824"/>
            <a:ext cx="11109960" cy="11696700"/>
          </a:xfrm>
        </p:spPr>
        <p:txBody>
          <a:bodyPr anchor="t"/>
          <a:lstStyle>
            <a:lvl1pPr marL="0" indent="0">
              <a:buNone/>
              <a:defRPr sz="7680"/>
            </a:lvl1pPr>
            <a:lvl2pPr marL="1097280" indent="0">
              <a:buNone/>
              <a:defRPr sz="6720"/>
            </a:lvl2pPr>
            <a:lvl3pPr marL="2194560" indent="0">
              <a:buNone/>
              <a:defRPr sz="5760"/>
            </a:lvl3pPr>
            <a:lvl4pPr marL="3291840" indent="0">
              <a:buNone/>
              <a:defRPr sz="4800"/>
            </a:lvl4pPr>
            <a:lvl5pPr marL="4389120" indent="0">
              <a:buNone/>
              <a:defRPr sz="4800"/>
            </a:lvl5pPr>
            <a:lvl6pPr marL="5486400" indent="0">
              <a:buNone/>
              <a:defRPr sz="4800"/>
            </a:lvl6pPr>
            <a:lvl7pPr marL="6583680" indent="0">
              <a:buNone/>
              <a:defRPr sz="4800"/>
            </a:lvl7pPr>
            <a:lvl8pPr marL="7680960" indent="0">
              <a:buNone/>
              <a:defRPr sz="4800"/>
            </a:lvl8pPr>
            <a:lvl9pPr marL="8778240" indent="0">
              <a:buNone/>
              <a:defRPr sz="4800"/>
            </a:lvl9pPr>
          </a:lstStyle>
          <a:p>
            <a:r>
              <a:rPr lang="en-US" smtClean="0"/>
              <a:t>Click icon to add picture</a:t>
            </a:r>
            <a:endParaRPr lang="en-US" dirty="0"/>
          </a:p>
        </p:txBody>
      </p:sp>
      <p:sp>
        <p:nvSpPr>
          <p:cNvPr id="4" name="Text Placeholder 3"/>
          <p:cNvSpPr>
            <a:spLocks noGrp="1"/>
          </p:cNvSpPr>
          <p:nvPr>
            <p:ph type="body" sz="half" idx="2"/>
          </p:nvPr>
        </p:nvSpPr>
        <p:spPr>
          <a:xfrm>
            <a:off x="1511619" y="4937760"/>
            <a:ext cx="7078027" cy="9147811"/>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smtClean="0"/>
              <a:t>Edit Master text styles</a:t>
            </a:r>
          </a:p>
        </p:txBody>
      </p:sp>
      <p:sp>
        <p:nvSpPr>
          <p:cNvPr id="5" name="Date Placeholder 4"/>
          <p:cNvSpPr>
            <a:spLocks noGrp="1"/>
          </p:cNvSpPr>
          <p:nvPr>
            <p:ph type="dt" sz="half" idx="10"/>
          </p:nvPr>
        </p:nvSpPr>
        <p:spPr/>
        <p:txBody>
          <a:bodyPr/>
          <a:lstStyle/>
          <a:p>
            <a:fld id="{19C2E711-2AAE-41B5-9E26-BC7B2D92BA5D}" type="datetimeFigureOut">
              <a:rPr lang="en-US" smtClean="0"/>
              <a:t>6/21/2018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A58E1-65AF-4A31-94A3-47AA289EB4D8}" type="slidenum">
              <a:rPr lang="en-US" smtClean="0"/>
              <a:t>‹#›</a:t>
            </a:fld>
            <a:endParaRPr lang="en-US"/>
          </a:p>
        </p:txBody>
      </p:sp>
    </p:spTree>
    <p:extLst>
      <p:ext uri="{BB962C8B-B14F-4D97-AF65-F5344CB8AC3E}">
        <p14:creationId xmlns:p14="http://schemas.microsoft.com/office/powerpoint/2010/main" val="1806845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8760" y="876304"/>
            <a:ext cx="18928080" cy="318135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508760" y="4381500"/>
            <a:ext cx="18928080" cy="1044321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508760" y="15255244"/>
            <a:ext cx="4937760" cy="876300"/>
          </a:xfrm>
          <a:prstGeom prst="rect">
            <a:avLst/>
          </a:prstGeom>
        </p:spPr>
        <p:txBody>
          <a:bodyPr vert="horz" lIns="91440" tIns="45720" rIns="91440" bIns="45720" rtlCol="0" anchor="ctr"/>
          <a:lstStyle>
            <a:lvl1pPr algn="l">
              <a:defRPr sz="2880">
                <a:solidFill>
                  <a:schemeClr val="tx1">
                    <a:tint val="75000"/>
                  </a:schemeClr>
                </a:solidFill>
              </a:defRPr>
            </a:lvl1pPr>
          </a:lstStyle>
          <a:p>
            <a:fld id="{19C2E711-2AAE-41B5-9E26-BC7B2D92BA5D}" type="datetimeFigureOut">
              <a:rPr lang="en-US" smtClean="0"/>
              <a:t>6/21/2018</a:t>
            </a:fld>
            <a:endParaRPr lang="en-US"/>
          </a:p>
        </p:txBody>
      </p:sp>
      <p:sp>
        <p:nvSpPr>
          <p:cNvPr id="5" name="Footer Placeholder 4"/>
          <p:cNvSpPr>
            <a:spLocks noGrp="1"/>
          </p:cNvSpPr>
          <p:nvPr>
            <p:ph type="ftr" sz="quarter" idx="3"/>
          </p:nvPr>
        </p:nvSpPr>
        <p:spPr>
          <a:xfrm>
            <a:off x="7269480" y="15255244"/>
            <a:ext cx="7406640" cy="876300"/>
          </a:xfrm>
          <a:prstGeom prst="rect">
            <a:avLst/>
          </a:prstGeom>
        </p:spPr>
        <p:txBody>
          <a:bodyPr vert="horz" lIns="91440" tIns="45720" rIns="91440" bIns="45720" rtlCol="0" anchor="ctr"/>
          <a:lstStyle>
            <a:lvl1pPr algn="ctr">
              <a:defRPr sz="28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499080" y="15255244"/>
            <a:ext cx="4937760" cy="876300"/>
          </a:xfrm>
          <a:prstGeom prst="rect">
            <a:avLst/>
          </a:prstGeom>
        </p:spPr>
        <p:txBody>
          <a:bodyPr vert="horz" lIns="91440" tIns="45720" rIns="91440" bIns="45720" rtlCol="0" anchor="ctr"/>
          <a:lstStyle>
            <a:lvl1pPr algn="r">
              <a:defRPr sz="2880">
                <a:solidFill>
                  <a:schemeClr val="tx1">
                    <a:tint val="75000"/>
                  </a:schemeClr>
                </a:solidFill>
              </a:defRPr>
            </a:lvl1pPr>
          </a:lstStyle>
          <a:p>
            <a:fld id="{623A58E1-65AF-4A31-94A3-47AA289EB4D8}" type="slidenum">
              <a:rPr lang="en-US" smtClean="0"/>
              <a:t>‹#›</a:t>
            </a:fld>
            <a:endParaRPr lang="en-US"/>
          </a:p>
        </p:txBody>
      </p:sp>
    </p:spTree>
    <p:extLst>
      <p:ext uri="{BB962C8B-B14F-4D97-AF65-F5344CB8AC3E}">
        <p14:creationId xmlns:p14="http://schemas.microsoft.com/office/powerpoint/2010/main" val="68499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4560" rtl="0" eaLnBrk="1" latinLnBrk="0" hangingPunct="1">
        <a:lnSpc>
          <a:spcPct val="90000"/>
        </a:lnSpc>
        <a:spcBef>
          <a:spcPct val="0"/>
        </a:spcBef>
        <a:buNone/>
        <a:defRPr sz="10560" kern="1200">
          <a:solidFill>
            <a:schemeClr val="tx1"/>
          </a:solidFill>
          <a:latin typeface="+mj-lt"/>
          <a:ea typeface="+mj-ea"/>
          <a:cs typeface="+mj-cs"/>
        </a:defRPr>
      </a:lvl1pPr>
    </p:titleStyle>
    <p:bodyStyle>
      <a:lvl1pPr marL="548640" indent="-548640" algn="l" defTabSz="2194560" rtl="0" eaLnBrk="1" latinLnBrk="0" hangingPunct="1">
        <a:lnSpc>
          <a:spcPct val="90000"/>
        </a:lnSpc>
        <a:spcBef>
          <a:spcPts val="2400"/>
        </a:spcBef>
        <a:buFont typeface="Arial" panose="020B0604020202020204" pitchFamily="34" charset="0"/>
        <a:buChar char="•"/>
        <a:defRPr sz="6720" kern="1200">
          <a:solidFill>
            <a:schemeClr val="tx1"/>
          </a:solidFill>
          <a:latin typeface="+mn-lt"/>
          <a:ea typeface="+mn-ea"/>
          <a:cs typeface="+mn-cs"/>
        </a:defRPr>
      </a:lvl1pPr>
      <a:lvl2pPr marL="1645920" indent="-548640" algn="l" defTabSz="2194560" rtl="0" eaLnBrk="1" latinLnBrk="0" hangingPunct="1">
        <a:lnSpc>
          <a:spcPct val="90000"/>
        </a:lnSpc>
        <a:spcBef>
          <a:spcPts val="1200"/>
        </a:spcBef>
        <a:buFont typeface="Arial" panose="020B0604020202020204" pitchFamily="34" charset="0"/>
        <a:buChar char="•"/>
        <a:defRPr sz="5760" kern="1200">
          <a:solidFill>
            <a:schemeClr val="tx1"/>
          </a:solidFill>
          <a:latin typeface="+mn-lt"/>
          <a:ea typeface="+mn-ea"/>
          <a:cs typeface="+mn-cs"/>
        </a:defRPr>
      </a:lvl2pPr>
      <a:lvl3pPr marL="2743200" indent="-548640" algn="l" defTabSz="2194560" rtl="0" eaLnBrk="1" latinLnBrk="0" hangingPunct="1">
        <a:lnSpc>
          <a:spcPct val="90000"/>
        </a:lnSpc>
        <a:spcBef>
          <a:spcPts val="1200"/>
        </a:spcBef>
        <a:buFont typeface="Arial" panose="020B0604020202020204" pitchFamily="34" charset="0"/>
        <a:buChar char="•"/>
        <a:defRPr sz="4800" kern="1200">
          <a:solidFill>
            <a:schemeClr val="tx1"/>
          </a:solidFill>
          <a:latin typeface="+mn-lt"/>
          <a:ea typeface="+mn-ea"/>
          <a:cs typeface="+mn-cs"/>
        </a:defRPr>
      </a:lvl3pPr>
      <a:lvl4pPr marL="38404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4pPr>
      <a:lvl5pPr marL="493776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5pPr>
      <a:lvl6pPr marL="603504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6pPr>
      <a:lvl7pPr marL="713232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7pPr>
      <a:lvl8pPr marL="822960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8pPr>
      <a:lvl9pPr marL="93268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9pPr>
    </p:bodyStyle>
    <p:otherStyle>
      <a:defPPr>
        <a:defRPr lang="en-US"/>
      </a:defPPr>
      <a:lvl1pPr marL="0" algn="l" defTabSz="2194560" rtl="0" eaLnBrk="1" latinLnBrk="0" hangingPunct="1">
        <a:defRPr sz="4320" kern="1200">
          <a:solidFill>
            <a:schemeClr val="tx1"/>
          </a:solidFill>
          <a:latin typeface="+mn-lt"/>
          <a:ea typeface="+mn-ea"/>
          <a:cs typeface="+mn-cs"/>
        </a:defRPr>
      </a:lvl1pPr>
      <a:lvl2pPr marL="1097280" algn="l" defTabSz="2194560" rtl="0" eaLnBrk="1" latinLnBrk="0" hangingPunct="1">
        <a:defRPr sz="4320" kern="1200">
          <a:solidFill>
            <a:schemeClr val="tx1"/>
          </a:solidFill>
          <a:latin typeface="+mn-lt"/>
          <a:ea typeface="+mn-ea"/>
          <a:cs typeface="+mn-cs"/>
        </a:defRPr>
      </a:lvl2pPr>
      <a:lvl3pPr marL="2194560" algn="l" defTabSz="2194560" rtl="0" eaLnBrk="1" latinLnBrk="0" hangingPunct="1">
        <a:defRPr sz="4320" kern="1200">
          <a:solidFill>
            <a:schemeClr val="tx1"/>
          </a:solidFill>
          <a:latin typeface="+mn-lt"/>
          <a:ea typeface="+mn-ea"/>
          <a:cs typeface="+mn-cs"/>
        </a:defRPr>
      </a:lvl3pPr>
      <a:lvl4pPr marL="3291840" algn="l" defTabSz="2194560" rtl="0" eaLnBrk="1" latinLnBrk="0" hangingPunct="1">
        <a:defRPr sz="4320" kern="1200">
          <a:solidFill>
            <a:schemeClr val="tx1"/>
          </a:solidFill>
          <a:latin typeface="+mn-lt"/>
          <a:ea typeface="+mn-ea"/>
          <a:cs typeface="+mn-cs"/>
        </a:defRPr>
      </a:lvl4pPr>
      <a:lvl5pPr marL="4389120" algn="l" defTabSz="2194560" rtl="0" eaLnBrk="1" latinLnBrk="0" hangingPunct="1">
        <a:defRPr sz="4320" kern="1200">
          <a:solidFill>
            <a:schemeClr val="tx1"/>
          </a:solidFill>
          <a:latin typeface="+mn-lt"/>
          <a:ea typeface="+mn-ea"/>
          <a:cs typeface="+mn-cs"/>
        </a:defRPr>
      </a:lvl5pPr>
      <a:lvl6pPr marL="5486400" algn="l" defTabSz="2194560" rtl="0" eaLnBrk="1" latinLnBrk="0" hangingPunct="1">
        <a:defRPr sz="4320" kern="1200">
          <a:solidFill>
            <a:schemeClr val="tx1"/>
          </a:solidFill>
          <a:latin typeface="+mn-lt"/>
          <a:ea typeface="+mn-ea"/>
          <a:cs typeface="+mn-cs"/>
        </a:defRPr>
      </a:lvl6pPr>
      <a:lvl7pPr marL="6583680" algn="l" defTabSz="2194560" rtl="0" eaLnBrk="1" latinLnBrk="0" hangingPunct="1">
        <a:defRPr sz="4320" kern="1200">
          <a:solidFill>
            <a:schemeClr val="tx1"/>
          </a:solidFill>
          <a:latin typeface="+mn-lt"/>
          <a:ea typeface="+mn-ea"/>
          <a:cs typeface="+mn-cs"/>
        </a:defRPr>
      </a:lvl7pPr>
      <a:lvl8pPr marL="7680960" algn="l" defTabSz="2194560" rtl="0" eaLnBrk="1" latinLnBrk="0" hangingPunct="1">
        <a:defRPr sz="4320" kern="1200">
          <a:solidFill>
            <a:schemeClr val="tx1"/>
          </a:solidFill>
          <a:latin typeface="+mn-lt"/>
          <a:ea typeface="+mn-ea"/>
          <a:cs typeface="+mn-cs"/>
        </a:defRPr>
      </a:lvl8pPr>
      <a:lvl9pPr marL="8778240" algn="l" defTabSz="2194560" rtl="0" eaLnBrk="1" latinLnBrk="0" hangingPunct="1">
        <a:defRPr sz="43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481751" y="15835868"/>
            <a:ext cx="2982098" cy="276999"/>
          </a:xfrm>
          <a:prstGeom prst="rect">
            <a:avLst/>
          </a:prstGeom>
        </p:spPr>
        <p:txBody>
          <a:bodyPr wrap="none">
            <a:spAutoFit/>
          </a:bodyPr>
          <a:lstStyle/>
          <a:p>
            <a:pPr algn="ctr"/>
            <a:r>
              <a:rPr lang="en-US" sz="1200" dirty="0" smtClean="0"/>
              <a:t>From: http://slideplayer.com/slide/8494034/</a:t>
            </a:r>
            <a:endParaRPr lang="en-US" sz="1200" dirty="0"/>
          </a:p>
        </p:txBody>
      </p:sp>
      <p:sp>
        <p:nvSpPr>
          <p:cNvPr id="7" name="TextBox 6"/>
          <p:cNvSpPr txBox="1"/>
          <p:nvPr/>
        </p:nvSpPr>
        <p:spPr>
          <a:xfrm>
            <a:off x="202640" y="358173"/>
            <a:ext cx="21540320" cy="1692771"/>
          </a:xfrm>
          <a:prstGeom prst="rect">
            <a:avLst/>
          </a:prstGeom>
          <a:noFill/>
        </p:spPr>
        <p:txBody>
          <a:bodyPr wrap="none" rtlCol="0">
            <a:spAutoFit/>
          </a:bodyPr>
          <a:lstStyle/>
          <a:p>
            <a:pPr algn="ctr"/>
            <a:r>
              <a:rPr lang="en-US" sz="10400" b="1" dirty="0" smtClean="0"/>
              <a:t>Example: </a:t>
            </a:r>
            <a:r>
              <a:rPr lang="en-US" sz="10400" b="1" dirty="0" smtClean="0">
                <a:solidFill>
                  <a:srgbClr val="0000FF"/>
                </a:solidFill>
              </a:rPr>
              <a:t>Claim</a:t>
            </a:r>
            <a:r>
              <a:rPr lang="en-US" sz="10400" b="1" dirty="0" smtClean="0"/>
              <a:t> – </a:t>
            </a:r>
            <a:r>
              <a:rPr lang="en-US" sz="10400" b="1" dirty="0" smtClean="0">
                <a:solidFill>
                  <a:srgbClr val="FF0000"/>
                </a:solidFill>
              </a:rPr>
              <a:t>Evidence</a:t>
            </a:r>
            <a:r>
              <a:rPr lang="en-US" sz="10400" b="1" dirty="0" smtClean="0"/>
              <a:t> - </a:t>
            </a:r>
            <a:r>
              <a:rPr lang="en-US" sz="10400" b="1" dirty="0" smtClean="0">
                <a:solidFill>
                  <a:srgbClr val="00B050"/>
                </a:solidFill>
              </a:rPr>
              <a:t>Reasoning</a:t>
            </a:r>
            <a:endParaRPr lang="en-US" sz="10400" b="1" dirty="0">
              <a:solidFill>
                <a:srgbClr val="00B050"/>
              </a:solidFill>
            </a:endParaRPr>
          </a:p>
        </p:txBody>
      </p:sp>
      <p:sp>
        <p:nvSpPr>
          <p:cNvPr id="8" name="TextBox 7"/>
          <p:cNvSpPr txBox="1"/>
          <p:nvPr/>
        </p:nvSpPr>
        <p:spPr>
          <a:xfrm>
            <a:off x="414620" y="2050944"/>
            <a:ext cx="21116357" cy="13295948"/>
          </a:xfrm>
          <a:prstGeom prst="rect">
            <a:avLst/>
          </a:prstGeom>
          <a:noFill/>
        </p:spPr>
        <p:txBody>
          <a:bodyPr wrap="square" rtlCol="0">
            <a:spAutoFit/>
          </a:bodyPr>
          <a:lstStyle/>
          <a:p>
            <a:pPr algn="just"/>
            <a:r>
              <a:rPr lang="en-US" sz="6600" i="1" dirty="0" smtClean="0"/>
              <a:t>Explain why greenhouse walls can be constructed of glass or clear plastic, but not wood or metal.</a:t>
            </a:r>
          </a:p>
          <a:p>
            <a:pPr algn="just"/>
            <a:r>
              <a:rPr lang="en-US" sz="6600" dirty="0" smtClean="0">
                <a:solidFill>
                  <a:srgbClr val="0000FF"/>
                </a:solidFill>
              </a:rPr>
              <a:t>Neither wood nor metal will work as the walls of a greenhouse. </a:t>
            </a:r>
            <a:r>
              <a:rPr lang="en-US" sz="6600" dirty="0" smtClean="0">
                <a:solidFill>
                  <a:srgbClr val="FF0000"/>
                </a:solidFill>
              </a:rPr>
              <a:t>Wood and metal do not allow visible light to pass through them. Light can pass through both clear glass and plastic, but lower-energy thermal radiation cannot. A greenhouse warms up when light energy is absorbed by materials inside that can radiate that thermal energy back into the greenhouse as they heat up. </a:t>
            </a:r>
            <a:r>
              <a:rPr lang="en-US" sz="6600" dirty="0" smtClean="0">
                <a:solidFill>
                  <a:srgbClr val="00B050"/>
                </a:solidFill>
              </a:rPr>
              <a:t>If the materials of the walls blocks light energy from getting inside the greenhouse, then it cannot become trapped thermal energy and the greenhouse will not warm up. Therefore, wood and metal would not work for the construction of greenhouses.</a:t>
            </a:r>
            <a:endParaRPr lang="en-US" sz="6600" dirty="0">
              <a:solidFill>
                <a:srgbClr val="00B050"/>
              </a:solidFill>
            </a:endParaRPr>
          </a:p>
        </p:txBody>
      </p:sp>
    </p:spTree>
    <p:extLst>
      <p:ext uri="{BB962C8B-B14F-4D97-AF65-F5344CB8AC3E}">
        <p14:creationId xmlns:p14="http://schemas.microsoft.com/office/powerpoint/2010/main" val="28864784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TotalTime>
  <Words>145</Words>
  <Application>Microsoft Office PowerPoint</Application>
  <PresentationFormat>Custom</PresentationFormat>
  <Paragraphs>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Christopher J. Petrone</dc:creator>
  <cp:lastModifiedBy>Christopher J. Petrone</cp:lastModifiedBy>
  <cp:revision>2</cp:revision>
  <dcterms:created xsi:type="dcterms:W3CDTF">2018-06-21T14:07:07Z</dcterms:created>
  <dcterms:modified xsi:type="dcterms:W3CDTF">2018-06-21T14:31:45Z</dcterms:modified>
</cp:coreProperties>
</file>