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1488" y="126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3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4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5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3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0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F548-865C-47EC-B554-AE94093FF8C1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AB74-9C64-49D7-9EA3-4B8EA9A54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5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199600" y="1123303"/>
            <a:ext cx="15812677" cy="60212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 and Effect</a:t>
            </a:r>
            <a:endParaRPr lang="en-US" sz="18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33075" y="7307134"/>
            <a:ext cx="19259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Events have causes, sometimes simple, sometimes multifaceted. Deciphering causal relationships, and the mechanisms by which they are mediated, is a major activity of science and engineering.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475706" y="12385159"/>
            <a:ext cx="18195365" cy="474980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7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and</a:t>
            </a:r>
          </a:p>
          <a:p>
            <a:pPr algn="l"/>
            <a:r>
              <a:rPr lang="en-US" sz="17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Models</a:t>
            </a:r>
            <a:endParaRPr lang="en-US" sz="17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51882" y="17995352"/>
            <a:ext cx="19259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A system is an organized group of related objects or components; models can be used for understanding and predicting the behavior of systems.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113632" y="24250232"/>
            <a:ext cx="17689662" cy="474980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and </a:t>
            </a:r>
            <a:b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lang="en-US" sz="18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475706" y="30049563"/>
            <a:ext cx="19259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The way an object is shaped or structured determines many of its properties and functions.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44446" y="2558044"/>
            <a:ext cx="13301708" cy="31517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  <a:endParaRPr lang="en-US" sz="18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44446" y="7307134"/>
            <a:ext cx="19259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Observed patterns in nature guide organization and classification and prompt questions about relationships and causes underlying them. 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644446" y="12288678"/>
            <a:ext cx="19009749" cy="47498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7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Scale, Proportion, and Quantity</a:t>
            </a:r>
            <a:endParaRPr lang="en-US" sz="17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19544" y="17579853"/>
            <a:ext cx="154237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In considering phenomena, it is critical to recognize what is relevant at different size, time, and energy scales, and to recognize proportional relationships between different quantities as scales change.</a:t>
            </a: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644446" y="25056543"/>
            <a:ext cx="13942312" cy="27531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and Matter</a:t>
            </a:r>
            <a:endParaRPr lang="en-US" sz="18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19545" y="30098999"/>
            <a:ext cx="19259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Tracking energy and matter flows, into, out of, and within systems helps one understand their system’s behavior.</a:t>
            </a:r>
          </a:p>
        </p:txBody>
      </p:sp>
      <p:pic>
        <p:nvPicPr>
          <p:cNvPr id="2" name="Picture 1" descr="NGSS Posters_30 pages_by Anonymous.pdf - Adobe Acrobat Pr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7" t="24728" r="31482" b="22261"/>
          <a:stretch/>
        </p:blipFill>
        <p:spPr>
          <a:xfrm>
            <a:off x="37597978" y="2663765"/>
            <a:ext cx="3982857" cy="353119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447250" y="329437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476249" y="329437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2485147" y="11299289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35176" y="11299289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2589881" y="22235414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76249" y="22223168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42" descr="NGSS Posters_30 pages_by Anonymous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69" t="26576" r="37073" b="16714"/>
          <a:stretch/>
        </p:blipFill>
        <p:spPr>
          <a:xfrm>
            <a:off x="14837385" y="2266679"/>
            <a:ext cx="3197009" cy="4325366"/>
          </a:xfrm>
          <a:prstGeom prst="rect">
            <a:avLst/>
          </a:prstGeom>
        </p:spPr>
      </p:pic>
      <p:pic>
        <p:nvPicPr>
          <p:cNvPr id="44" name="Picture 43" descr="NGSS Posters_30 pages_by Anonymous.pdf - Adobe Acrobat Pro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22" t="35207" r="35675" b="19796"/>
          <a:stretch/>
        </p:blipFill>
        <p:spPr>
          <a:xfrm>
            <a:off x="16512501" y="15376197"/>
            <a:ext cx="4141694" cy="3926543"/>
          </a:xfrm>
          <a:prstGeom prst="rect">
            <a:avLst/>
          </a:prstGeom>
        </p:spPr>
      </p:pic>
      <p:pic>
        <p:nvPicPr>
          <p:cNvPr id="45" name="Picture 44" descr="NGSS Posters_30 pages_by Anonymous.pdf - Adobe Acrobat Pro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72" t="24727" r="35675" b="27810"/>
          <a:stretch/>
        </p:blipFill>
        <p:spPr>
          <a:xfrm>
            <a:off x="39105397" y="11512376"/>
            <a:ext cx="4195484" cy="4141695"/>
          </a:xfrm>
          <a:prstGeom prst="rect">
            <a:avLst/>
          </a:prstGeom>
        </p:spPr>
      </p:pic>
      <p:pic>
        <p:nvPicPr>
          <p:cNvPr id="46" name="Picture 45" descr="NGSS Posters_30 pages_by Anonymous.pdf - Adobe Acrobat Pro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9" t="14865" r="31132" b="37672"/>
          <a:stretch/>
        </p:blipFill>
        <p:spPr>
          <a:xfrm>
            <a:off x="15471383" y="24362276"/>
            <a:ext cx="5432613" cy="4141694"/>
          </a:xfrm>
          <a:prstGeom prst="rect">
            <a:avLst/>
          </a:prstGeom>
        </p:spPr>
      </p:pic>
      <p:pic>
        <p:nvPicPr>
          <p:cNvPr id="47" name="Picture 46" descr="NGSS Posters_30 pages_by Anonymous.pdf - Adobe Acrobat Pro"/>
          <p:cNvPicPr>
            <a:picLocks noChangeAspect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47" t="28015" r="35550" b="24170"/>
          <a:stretch/>
        </p:blipFill>
        <p:spPr>
          <a:xfrm>
            <a:off x="39085808" y="24554284"/>
            <a:ext cx="4141695" cy="414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2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021925" y="2097579"/>
            <a:ext cx="15233835" cy="4749801"/>
          </a:xfrm>
        </p:spPr>
        <p:txBody>
          <a:bodyPr>
            <a:noAutofit/>
          </a:bodyPr>
          <a:lstStyle/>
          <a:p>
            <a:pPr algn="ctr"/>
            <a:r>
              <a:rPr lang="en-US" sz="18000" b="1" dirty="0" smtClean="0">
                <a:solidFill>
                  <a:srgbClr val="19981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Stability and Change</a:t>
            </a:r>
            <a:endParaRPr lang="en-US" sz="18000" b="1" dirty="0">
              <a:solidFill>
                <a:srgbClr val="19981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88624" y="7468203"/>
            <a:ext cx="19259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/>
              <a:t>For both designed and natural systems, conditions that affect stability and factors that control rates of change are critical elements to consider and understand.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402799" y="444500"/>
            <a:ext cx="21031200" cy="10232136"/>
          </a:xfrm>
          <a:prstGeom prst="round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NGSS Posters_30 pages_by Anonymous.pdf - Adobe Acrobat Pro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5" t="32741" r="34277" b="19179"/>
          <a:stretch/>
        </p:blipFill>
        <p:spPr>
          <a:xfrm>
            <a:off x="37510008" y="2374737"/>
            <a:ext cx="4625789" cy="419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2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194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Stability and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J. Petrone</dc:creator>
  <cp:lastModifiedBy>Christopher J. Petrone</cp:lastModifiedBy>
  <cp:revision>10</cp:revision>
  <dcterms:created xsi:type="dcterms:W3CDTF">2018-05-18T18:05:38Z</dcterms:created>
  <dcterms:modified xsi:type="dcterms:W3CDTF">2018-06-21T15:44:45Z</dcterms:modified>
</cp:coreProperties>
</file>