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228600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18" d="100"/>
          <a:sy n="18" d="100"/>
        </p:scale>
        <p:origin x="2658" y="126"/>
      </p:cViewPr>
      <p:guideLst>
        <p:guide orient="horz" pos="10368"/>
        <p:guide pos="7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5387342"/>
            <a:ext cx="19431000" cy="11460480"/>
          </a:xfrm>
        </p:spPr>
        <p:txBody>
          <a:bodyPr anchor="b"/>
          <a:lstStyle>
            <a:lvl1pPr algn="ctr">
              <a:defRPr sz="15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500" y="17289782"/>
            <a:ext cx="17145000" cy="7947658"/>
          </a:xfrm>
        </p:spPr>
        <p:txBody>
          <a:bodyPr/>
          <a:lstStyle>
            <a:lvl1pPr marL="0" indent="0" algn="ctr">
              <a:buNone/>
              <a:defRPr sz="6000"/>
            </a:lvl1pPr>
            <a:lvl2pPr marL="1143000" indent="0" algn="ctr">
              <a:buNone/>
              <a:defRPr sz="5000"/>
            </a:lvl2pPr>
            <a:lvl3pPr marL="2286000" indent="0" algn="ctr">
              <a:buNone/>
              <a:defRPr sz="4500"/>
            </a:lvl3pPr>
            <a:lvl4pPr marL="3429000" indent="0" algn="ctr">
              <a:buNone/>
              <a:defRPr sz="4000"/>
            </a:lvl4pPr>
            <a:lvl5pPr marL="4572000" indent="0" algn="ctr">
              <a:buNone/>
              <a:defRPr sz="4000"/>
            </a:lvl5pPr>
            <a:lvl6pPr marL="5715000" indent="0" algn="ctr">
              <a:buNone/>
              <a:defRPr sz="4000"/>
            </a:lvl6pPr>
            <a:lvl7pPr marL="6858000" indent="0" algn="ctr">
              <a:buNone/>
              <a:defRPr sz="4000"/>
            </a:lvl7pPr>
            <a:lvl8pPr marL="8001000" indent="0" algn="ctr">
              <a:buNone/>
              <a:defRPr sz="4000"/>
            </a:lvl8pPr>
            <a:lvl9pPr marL="9144000" indent="0" algn="ctr">
              <a:buNone/>
              <a:defRPr sz="4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F548-865C-47EC-B554-AE94093FF8C1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AB74-9C64-49D7-9EA3-4B8EA9A54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81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F548-865C-47EC-B554-AE94093FF8C1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AB74-9C64-49D7-9EA3-4B8EA9A54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09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359189" y="1752600"/>
            <a:ext cx="4929188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1626" y="1752600"/>
            <a:ext cx="14501813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F548-865C-47EC-B554-AE94093FF8C1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AB74-9C64-49D7-9EA3-4B8EA9A54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23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F548-865C-47EC-B554-AE94093FF8C1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AB74-9C64-49D7-9EA3-4B8EA9A54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49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720" y="8206749"/>
            <a:ext cx="19716750" cy="13693138"/>
          </a:xfrm>
        </p:spPr>
        <p:txBody>
          <a:bodyPr anchor="b"/>
          <a:lstStyle>
            <a:lvl1pPr>
              <a:defRPr sz="15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9720" y="22029429"/>
            <a:ext cx="19716750" cy="7200898"/>
          </a:xfrm>
        </p:spPr>
        <p:txBody>
          <a:bodyPr/>
          <a:lstStyle>
            <a:lvl1pPr marL="0" indent="0">
              <a:buNone/>
              <a:defRPr sz="6000">
                <a:solidFill>
                  <a:schemeClr val="tx1"/>
                </a:solidFill>
              </a:defRPr>
            </a:lvl1pPr>
            <a:lvl2pPr marL="114300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2pPr>
            <a:lvl3pPr marL="22860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3pPr>
            <a:lvl4pPr marL="34290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4pPr>
            <a:lvl5pPr marL="45720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5pPr>
            <a:lvl6pPr marL="57150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6pPr>
            <a:lvl7pPr marL="68580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7pPr>
            <a:lvl8pPr marL="80010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8pPr>
            <a:lvl9pPr marL="91440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F548-865C-47EC-B554-AE94093FF8C1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AB74-9C64-49D7-9EA3-4B8EA9A54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49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1625" y="8763000"/>
            <a:ext cx="971550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72875" y="8763000"/>
            <a:ext cx="971550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F548-865C-47EC-B554-AE94093FF8C1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AB74-9C64-49D7-9EA3-4B8EA9A54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09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03" y="1752607"/>
            <a:ext cx="1971675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4605" y="8069582"/>
            <a:ext cx="9670850" cy="3954778"/>
          </a:xfrm>
        </p:spPr>
        <p:txBody>
          <a:bodyPr anchor="b"/>
          <a:lstStyle>
            <a:lvl1pPr marL="0" indent="0">
              <a:buNone/>
              <a:defRPr sz="6000" b="1"/>
            </a:lvl1pPr>
            <a:lvl2pPr marL="1143000" indent="0">
              <a:buNone/>
              <a:defRPr sz="5000" b="1"/>
            </a:lvl2pPr>
            <a:lvl3pPr marL="2286000" indent="0">
              <a:buNone/>
              <a:defRPr sz="4500" b="1"/>
            </a:lvl3pPr>
            <a:lvl4pPr marL="3429000" indent="0">
              <a:buNone/>
              <a:defRPr sz="4000" b="1"/>
            </a:lvl4pPr>
            <a:lvl5pPr marL="4572000" indent="0">
              <a:buNone/>
              <a:defRPr sz="4000" b="1"/>
            </a:lvl5pPr>
            <a:lvl6pPr marL="5715000" indent="0">
              <a:buNone/>
              <a:defRPr sz="4000" b="1"/>
            </a:lvl6pPr>
            <a:lvl7pPr marL="6858000" indent="0">
              <a:buNone/>
              <a:defRPr sz="4000" b="1"/>
            </a:lvl7pPr>
            <a:lvl8pPr marL="8001000" indent="0">
              <a:buNone/>
              <a:defRPr sz="4000" b="1"/>
            </a:lvl8pPr>
            <a:lvl9pPr marL="9144000" indent="0">
              <a:buNone/>
              <a:defRPr sz="40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4605" y="12024360"/>
            <a:ext cx="9670850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572876" y="8069582"/>
            <a:ext cx="9718478" cy="3954778"/>
          </a:xfrm>
        </p:spPr>
        <p:txBody>
          <a:bodyPr anchor="b"/>
          <a:lstStyle>
            <a:lvl1pPr marL="0" indent="0">
              <a:buNone/>
              <a:defRPr sz="6000" b="1"/>
            </a:lvl1pPr>
            <a:lvl2pPr marL="1143000" indent="0">
              <a:buNone/>
              <a:defRPr sz="5000" b="1"/>
            </a:lvl2pPr>
            <a:lvl3pPr marL="2286000" indent="0">
              <a:buNone/>
              <a:defRPr sz="4500" b="1"/>
            </a:lvl3pPr>
            <a:lvl4pPr marL="3429000" indent="0">
              <a:buNone/>
              <a:defRPr sz="4000" b="1"/>
            </a:lvl4pPr>
            <a:lvl5pPr marL="4572000" indent="0">
              <a:buNone/>
              <a:defRPr sz="4000" b="1"/>
            </a:lvl5pPr>
            <a:lvl6pPr marL="5715000" indent="0">
              <a:buNone/>
              <a:defRPr sz="4000" b="1"/>
            </a:lvl6pPr>
            <a:lvl7pPr marL="6858000" indent="0">
              <a:buNone/>
              <a:defRPr sz="4000" b="1"/>
            </a:lvl7pPr>
            <a:lvl8pPr marL="8001000" indent="0">
              <a:buNone/>
              <a:defRPr sz="4000" b="1"/>
            </a:lvl8pPr>
            <a:lvl9pPr marL="9144000" indent="0">
              <a:buNone/>
              <a:defRPr sz="40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572876" y="12024360"/>
            <a:ext cx="9718478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F548-865C-47EC-B554-AE94093FF8C1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AB74-9C64-49D7-9EA3-4B8EA9A54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06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F548-865C-47EC-B554-AE94093FF8C1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AB74-9C64-49D7-9EA3-4B8EA9A54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54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F548-865C-47EC-B554-AE94093FF8C1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AB74-9C64-49D7-9EA3-4B8EA9A54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4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03" y="2194560"/>
            <a:ext cx="7372945" cy="7680960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8477" y="4739647"/>
            <a:ext cx="11572875" cy="23393400"/>
          </a:xfrm>
        </p:spPr>
        <p:txBody>
          <a:bodyPr/>
          <a:lstStyle>
            <a:lvl1pPr>
              <a:defRPr sz="8000"/>
            </a:lvl1pPr>
            <a:lvl2pPr>
              <a:defRPr sz="7000"/>
            </a:lvl2pPr>
            <a:lvl3pPr>
              <a:defRPr sz="60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603" y="9875520"/>
            <a:ext cx="7372945" cy="18295622"/>
          </a:xfrm>
        </p:spPr>
        <p:txBody>
          <a:bodyPr/>
          <a:lstStyle>
            <a:lvl1pPr marL="0" indent="0">
              <a:buNone/>
              <a:defRPr sz="4000"/>
            </a:lvl1pPr>
            <a:lvl2pPr marL="1143000" indent="0">
              <a:buNone/>
              <a:defRPr sz="3500"/>
            </a:lvl2pPr>
            <a:lvl3pPr marL="2286000" indent="0">
              <a:buNone/>
              <a:defRPr sz="3000"/>
            </a:lvl3pPr>
            <a:lvl4pPr marL="3429000" indent="0">
              <a:buNone/>
              <a:defRPr sz="2500"/>
            </a:lvl4pPr>
            <a:lvl5pPr marL="4572000" indent="0">
              <a:buNone/>
              <a:defRPr sz="2500"/>
            </a:lvl5pPr>
            <a:lvl6pPr marL="5715000" indent="0">
              <a:buNone/>
              <a:defRPr sz="2500"/>
            </a:lvl6pPr>
            <a:lvl7pPr marL="6858000" indent="0">
              <a:buNone/>
              <a:defRPr sz="2500"/>
            </a:lvl7pPr>
            <a:lvl8pPr marL="8001000" indent="0">
              <a:buNone/>
              <a:defRPr sz="2500"/>
            </a:lvl8pPr>
            <a:lvl9pPr marL="9144000" indent="0">
              <a:buNone/>
              <a:defRPr sz="25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F548-865C-47EC-B554-AE94093FF8C1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AB74-9C64-49D7-9EA3-4B8EA9A54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0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03" y="2194560"/>
            <a:ext cx="7372945" cy="7680960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718477" y="4739647"/>
            <a:ext cx="11572875" cy="23393400"/>
          </a:xfrm>
        </p:spPr>
        <p:txBody>
          <a:bodyPr anchor="t"/>
          <a:lstStyle>
            <a:lvl1pPr marL="0" indent="0">
              <a:buNone/>
              <a:defRPr sz="8000"/>
            </a:lvl1pPr>
            <a:lvl2pPr marL="1143000" indent="0">
              <a:buNone/>
              <a:defRPr sz="7000"/>
            </a:lvl2pPr>
            <a:lvl3pPr marL="2286000" indent="0">
              <a:buNone/>
              <a:defRPr sz="6000"/>
            </a:lvl3pPr>
            <a:lvl4pPr marL="3429000" indent="0">
              <a:buNone/>
              <a:defRPr sz="5000"/>
            </a:lvl4pPr>
            <a:lvl5pPr marL="4572000" indent="0">
              <a:buNone/>
              <a:defRPr sz="5000"/>
            </a:lvl5pPr>
            <a:lvl6pPr marL="5715000" indent="0">
              <a:buNone/>
              <a:defRPr sz="5000"/>
            </a:lvl6pPr>
            <a:lvl7pPr marL="6858000" indent="0">
              <a:buNone/>
              <a:defRPr sz="5000"/>
            </a:lvl7pPr>
            <a:lvl8pPr marL="8001000" indent="0">
              <a:buNone/>
              <a:defRPr sz="5000"/>
            </a:lvl8pPr>
            <a:lvl9pPr marL="9144000" indent="0">
              <a:buNone/>
              <a:defRPr sz="5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603" y="9875520"/>
            <a:ext cx="7372945" cy="18295622"/>
          </a:xfrm>
        </p:spPr>
        <p:txBody>
          <a:bodyPr/>
          <a:lstStyle>
            <a:lvl1pPr marL="0" indent="0">
              <a:buNone/>
              <a:defRPr sz="4000"/>
            </a:lvl1pPr>
            <a:lvl2pPr marL="1143000" indent="0">
              <a:buNone/>
              <a:defRPr sz="3500"/>
            </a:lvl2pPr>
            <a:lvl3pPr marL="2286000" indent="0">
              <a:buNone/>
              <a:defRPr sz="3000"/>
            </a:lvl3pPr>
            <a:lvl4pPr marL="3429000" indent="0">
              <a:buNone/>
              <a:defRPr sz="2500"/>
            </a:lvl4pPr>
            <a:lvl5pPr marL="4572000" indent="0">
              <a:buNone/>
              <a:defRPr sz="2500"/>
            </a:lvl5pPr>
            <a:lvl6pPr marL="5715000" indent="0">
              <a:buNone/>
              <a:defRPr sz="2500"/>
            </a:lvl6pPr>
            <a:lvl7pPr marL="6858000" indent="0">
              <a:buNone/>
              <a:defRPr sz="2500"/>
            </a:lvl7pPr>
            <a:lvl8pPr marL="8001000" indent="0">
              <a:buNone/>
              <a:defRPr sz="2500"/>
            </a:lvl8pPr>
            <a:lvl9pPr marL="9144000" indent="0">
              <a:buNone/>
              <a:defRPr sz="25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F548-865C-47EC-B554-AE94093FF8C1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AB74-9C64-49D7-9EA3-4B8EA9A54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1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1625" y="1752607"/>
            <a:ext cx="1971675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1625" y="8763000"/>
            <a:ext cx="1971675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71625" y="30510487"/>
            <a:ext cx="514350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DF548-865C-47EC-B554-AE94093FF8C1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72375" y="30510487"/>
            <a:ext cx="771525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144875" y="30510487"/>
            <a:ext cx="514350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8AB74-9C64-49D7-9EA3-4B8EA9A54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286000" rtl="0" eaLnBrk="1" latinLnBrk="0" hangingPunct="1">
        <a:lnSpc>
          <a:spcPct val="90000"/>
        </a:lnSpc>
        <a:spcBef>
          <a:spcPct val="0"/>
        </a:spcBef>
        <a:buNone/>
        <a:defRPr sz="11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1500" indent="-571500" algn="l" defTabSz="2286000" rtl="0" eaLnBrk="1" latinLnBrk="0" hangingPunct="1">
        <a:lnSpc>
          <a:spcPct val="90000"/>
        </a:lnSpc>
        <a:spcBef>
          <a:spcPts val="2500"/>
        </a:spcBef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0" indent="-571500" algn="l" defTabSz="2286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2857500" indent="-571500" algn="l" defTabSz="2286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3pPr>
      <a:lvl4pPr marL="4000500" indent="-571500" algn="l" defTabSz="2286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5143500" indent="-571500" algn="l" defTabSz="2286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6286500" indent="-571500" algn="l" defTabSz="2286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7429500" indent="-571500" algn="l" defTabSz="2286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8572500" indent="-571500" algn="l" defTabSz="2286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9715500" indent="-571500" algn="l" defTabSz="2286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6000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143000" algn="l" defTabSz="2286000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algn="l" defTabSz="2286000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429000" algn="l" defTabSz="2286000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0" algn="l" defTabSz="2286000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5715000" algn="l" defTabSz="2286000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6858000" algn="l" defTabSz="2286000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8001000" algn="l" defTabSz="2286000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9144000" algn="l" defTabSz="2286000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990725" y="2205155"/>
            <a:ext cx="19859625" cy="4749801"/>
          </a:xfrm>
        </p:spPr>
        <p:txBody>
          <a:bodyPr>
            <a:noAutofit/>
          </a:bodyPr>
          <a:lstStyle/>
          <a:p>
            <a:r>
              <a:rPr lang="en-US" sz="15000" b="1" dirty="0">
                <a:latin typeface="Arial" panose="020B0604020202020204" pitchFamily="34" charset="0"/>
                <a:cs typeface="Arial" panose="020B0604020202020204" pitchFamily="34" charset="0"/>
              </a:rPr>
              <a:t>Engaging in </a:t>
            </a:r>
            <a:r>
              <a:rPr lang="en-US" sz="1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5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5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Argument from </a:t>
            </a:r>
            <a:r>
              <a:rPr lang="en-US" sz="15000" b="1" dirty="0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57425" y="8164634"/>
            <a:ext cx="192595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/>
              <a:t>Argumentation is the process by which explanations and solutions are reached.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" t="4299" r="3789" b="4992"/>
          <a:stretch/>
        </p:blipFill>
        <p:spPr>
          <a:xfrm>
            <a:off x="16649700" y="870067"/>
            <a:ext cx="5467350" cy="3709988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371599" y="552076"/>
            <a:ext cx="21031200" cy="102298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20030" y="12519420"/>
            <a:ext cx="20644669" cy="47498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0" b="1" smtClean="0">
                <a:latin typeface="Arial" panose="020B0604020202020204" pitchFamily="34" charset="0"/>
                <a:cs typeface="Arial" panose="020B0604020202020204" pitchFamily="34" charset="0"/>
              </a:rPr>
              <a:t>Obtaining, Evaluating, and Communicating Information</a:t>
            </a:r>
            <a:endParaRPr lang="en-US" sz="15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71675" y="18679689"/>
            <a:ext cx="1551653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/>
              <a:t>Scientists and engineers must be able to communicate clearly and persuasively the ideas and methods they generate. Critiquing and communicating ideas individually and in groups is a critical professional activity.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71599" y="11451851"/>
            <a:ext cx="21031200" cy="102298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2" t="3225" r="2666" b="16935"/>
          <a:stretch/>
        </p:blipFill>
        <p:spPr>
          <a:xfrm>
            <a:off x="18054945" y="16932795"/>
            <a:ext cx="3952568" cy="3493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927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53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Engaging in  Argument from Evidence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J. Petrone</dc:creator>
  <cp:lastModifiedBy>Christopher J. Petrone</cp:lastModifiedBy>
  <cp:revision>6</cp:revision>
  <dcterms:created xsi:type="dcterms:W3CDTF">2018-05-18T18:05:38Z</dcterms:created>
  <dcterms:modified xsi:type="dcterms:W3CDTF">2018-06-21T13:51:20Z</dcterms:modified>
</cp:coreProperties>
</file>